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dirty="0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1E31879F-63BE-49D9-819C-6D013EFCA7AE}" type="datetimeFigureOut">
              <a:rPr lang="pt-BR" smtClean="0"/>
              <a:t>01/08/2018</a:t>
            </a:fld>
            <a:endParaRPr lang="pt-B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3062D6C8-1D46-494C-A5A6-9D10CEC3AEED}" type="slidenum">
              <a:rPr lang="pt-BR" smtClean="0"/>
              <a:t>‹nº›</a:t>
            </a:fld>
            <a:endParaRPr lang="pt-B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MISSÕES URBANAS</a:t>
            </a:r>
            <a:br>
              <a:rPr lang="pt-BR" dirty="0" smtClean="0"/>
            </a:br>
            <a:endParaRPr lang="pt-B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354429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132856"/>
            <a:ext cx="1656184" cy="302433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3" descr="C:\Users\Usuario\Desktop\received_2149430955286206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25202"/>
            <a:ext cx="1656184" cy="170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CaixaDeTexto 6"/>
          <p:cNvSpPr txBox="1"/>
          <p:nvPr/>
        </p:nvSpPr>
        <p:spPr>
          <a:xfrm>
            <a:off x="683568" y="908720"/>
            <a:ext cx="5760640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CADA CRISTÃO  É UM MISSIONÁRIO, OU É UM IMPOSTOR</a:t>
            </a:r>
          </a:p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SPURGEON</a:t>
            </a:r>
            <a:endParaRPr lang="pt-B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29401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Quem Jesus comissionou para alcançar essa cidade?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Você é um discípulo de Jesus?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MISSÕES URBANAS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1462552" y="3985926"/>
            <a:ext cx="6781855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4400" b="1" dirty="0" smtClean="0"/>
              <a:t>Temos  cumprido a ordem de fazer discípulos?</a:t>
            </a:r>
            <a:endParaRPr lang="pt-BR" sz="4400" b="1" dirty="0"/>
          </a:p>
        </p:txBody>
      </p:sp>
    </p:spTree>
    <p:extLst>
      <p:ext uri="{BB962C8B-B14F-4D97-AF65-F5344CB8AC3E}">
        <p14:creationId xmlns:p14="http://schemas.microsoft.com/office/powerpoint/2010/main" val="21697011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1"/>
          <p:cNvSpPr>
            <a:spLocks noGrp="1"/>
          </p:cNvSpPr>
          <p:nvPr>
            <p:ph type="pic" idx="1"/>
          </p:nvPr>
        </p:nvSpPr>
        <p:spPr/>
      </p:sp>
      <p:sp>
        <p:nvSpPr>
          <p:cNvPr id="3" name="Espaço Reservado para Texto 2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t-BR" dirty="0"/>
          </a:p>
        </p:txBody>
      </p:sp>
      <p:pic>
        <p:nvPicPr>
          <p:cNvPr id="5" name="Imagem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2132856"/>
            <a:ext cx="1656184" cy="3024336"/>
          </a:xfrm>
          <a:prstGeom prst="rect">
            <a:avLst/>
          </a:prstGeom>
          <a:noFill/>
        </p:spPr>
      </p:pic>
      <p:pic>
        <p:nvPicPr>
          <p:cNvPr id="2051" name="Picture 3" descr="C:\Users\Usuario\Desktop\received_2149430955286206.jpe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25202"/>
            <a:ext cx="1656184" cy="17076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CaixaDeTexto 5"/>
          <p:cNvSpPr txBox="1"/>
          <p:nvPr/>
        </p:nvSpPr>
        <p:spPr>
          <a:xfrm>
            <a:off x="755576" y="620688"/>
            <a:ext cx="583264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6000" b="1" dirty="0" smtClean="0">
                <a:solidFill>
                  <a:schemeClr val="bg1"/>
                </a:solidFill>
              </a:rPr>
              <a:t>CADA CRISTÃO É UM MISSIONÁRIO, OU É UM IMPOSTOR  SPURGEON</a:t>
            </a:r>
            <a:endParaRPr lang="pt-BR" sz="6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70788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OPERAÇÃO JESUS TRANSFORMA</a:t>
            </a:r>
            <a:endParaRPr lang="pt-BR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055866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COMISSIONAMENTO</a:t>
            </a:r>
            <a:br>
              <a:rPr lang="pt-BR" dirty="0" smtClean="0"/>
            </a:br>
            <a:r>
              <a:rPr lang="pt-BR" dirty="0" smtClean="0"/>
              <a:t>AOS DISCÍPULOS </a:t>
            </a:r>
            <a:br>
              <a:rPr lang="pt-BR" dirty="0" smtClean="0"/>
            </a:br>
            <a:r>
              <a:rPr lang="pt-BR" dirty="0" smtClean="0"/>
              <a:t>Lc 9.1-6 / 10.12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0080504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>
          <a:xfrm>
            <a:off x="395536" y="354360"/>
            <a:ext cx="6324600" cy="6098976"/>
          </a:xfrm>
        </p:spPr>
        <p:txBody>
          <a:bodyPr/>
          <a:lstStyle/>
          <a:p>
            <a:r>
              <a:rPr lang="pt-BR" sz="2400" b="1" dirty="0" smtClean="0"/>
              <a:t>Lc. 91.6: Reunindo os doze, deu-lhes poder e autoridade sobre todos os demônios, e para curarem doenças; e enviou-lhes a pregar o reino de deus, e fazer curas, dizendo-lhes: nada leveis para o caminho, nem bordão, nem alforje, nem pão, nem dinheiro; nem tenhais duas túnicas. Em qualquer casa em que entrardes, nela ficai, e dali partireis. Mas, onde quer que não vos receberem, saindo daquela cidade, sacudi o pó dos vossos pés, em testemunho contra eles. Saindo poi9s, os discípulos percorreram as aldeias, anunciando o evangelho e fazendo curas por toda parte.</a:t>
            </a:r>
            <a:endParaRPr lang="pt-BR" sz="2400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2429038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Lc. 10.12: digo-vos que naquele dia haverá menos rigor para Sodoma, do que para aquela cidade.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4615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ítul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Jesus mobiliza seus apóstolos em </a:t>
            </a:r>
            <a:r>
              <a:rPr lang="pt-BR" dirty="0" err="1" smtClean="0"/>
              <a:t>lucas</a:t>
            </a:r>
            <a:r>
              <a:rPr lang="pt-BR" dirty="0" smtClean="0"/>
              <a:t> capítulo 9 e em </a:t>
            </a:r>
            <a:r>
              <a:rPr lang="pt-BR" dirty="0" err="1" smtClean="0"/>
              <a:t>lucas</a:t>
            </a:r>
            <a:r>
              <a:rPr lang="pt-BR" dirty="0" smtClean="0"/>
              <a:t> 10 mobiliza 70 discípulos</a:t>
            </a:r>
            <a:endParaRPr lang="pt-B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20272" y="2060848"/>
            <a:ext cx="2016224" cy="18722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6287007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395536" y="548680"/>
            <a:ext cx="8352928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pt-BR" sz="2800" dirty="0" smtClean="0"/>
              <a:t>Jesus </a:t>
            </a:r>
            <a:r>
              <a:rPr lang="pt-BR" sz="2800" b="1" i="1" dirty="0" smtClean="0"/>
              <a:t>MOBILIZOU </a:t>
            </a:r>
            <a:r>
              <a:rPr lang="pt-BR" sz="2800" dirty="0" smtClean="0"/>
              <a:t> seus discípulos (convocando os seus 12 / 70)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sz="2800" b="1" i="1" dirty="0"/>
          </a:p>
          <a:p>
            <a:pPr marL="285750" indent="-285750">
              <a:buFont typeface="Wingdings" pitchFamily="2" charset="2"/>
              <a:buChar char="v"/>
            </a:pPr>
            <a:r>
              <a:rPr lang="pt-BR" sz="2800" dirty="0" smtClean="0"/>
              <a:t>Jesus </a:t>
            </a:r>
            <a:r>
              <a:rPr lang="pt-BR" sz="2800" b="1" i="1" dirty="0" smtClean="0"/>
              <a:t> PREPAROU-OS </a:t>
            </a:r>
            <a:r>
              <a:rPr lang="pt-BR" sz="2800" dirty="0" smtClean="0"/>
              <a:t> (deu-lhes virtude e poder)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sz="2800" dirty="0"/>
          </a:p>
          <a:p>
            <a:pPr marL="285750" indent="-285750">
              <a:buFont typeface="Wingdings" pitchFamily="2" charset="2"/>
              <a:buChar char="v"/>
            </a:pPr>
            <a:r>
              <a:rPr lang="pt-BR" sz="2800" dirty="0" smtClean="0"/>
              <a:t>Jesus </a:t>
            </a:r>
            <a:r>
              <a:rPr lang="pt-BR" sz="2800" b="1" i="1" dirty="0" smtClean="0"/>
              <a:t>ENVIOU-OS  </a:t>
            </a:r>
            <a:r>
              <a:rPr lang="pt-BR" sz="2800" dirty="0" smtClean="0"/>
              <a:t>(adiante de sua face; de dois em dois; a qualquer casa)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sz="2800" dirty="0"/>
          </a:p>
          <a:p>
            <a:pPr marL="285750" indent="-285750">
              <a:buFont typeface="Wingdings" pitchFamily="2" charset="2"/>
              <a:buChar char="v"/>
            </a:pPr>
            <a:r>
              <a:rPr lang="pt-BR" sz="2800" dirty="0" smtClean="0"/>
              <a:t>Jesus enviou-os a </a:t>
            </a:r>
            <a:r>
              <a:rPr lang="pt-BR" sz="2800" b="1" i="1" dirty="0" smtClean="0"/>
              <a:t>EVANGELIZAR </a:t>
            </a:r>
            <a:r>
              <a:rPr lang="pt-BR" sz="2800" dirty="0" smtClean="0"/>
              <a:t>(pregar o Reino de Deus)</a:t>
            </a:r>
          </a:p>
          <a:p>
            <a:pPr marL="285750" indent="-285750">
              <a:buFont typeface="Wingdings" pitchFamily="2" charset="2"/>
              <a:buChar char="v"/>
            </a:pPr>
            <a:endParaRPr lang="pt-BR" sz="2800" dirty="0"/>
          </a:p>
          <a:p>
            <a:pPr marL="285750" indent="-285750">
              <a:buFont typeface="Wingdings" pitchFamily="2" charset="2"/>
              <a:buChar char="v"/>
            </a:pPr>
            <a:r>
              <a:rPr lang="pt-BR" sz="2800" dirty="0" smtClean="0"/>
              <a:t>Jesus incentivou os seus a criar e a aprofundar </a:t>
            </a:r>
            <a:r>
              <a:rPr lang="pt-BR" sz="2800" b="1" i="1" dirty="0" smtClean="0"/>
              <a:t>RELACIONAMENTOS DISCIPULADORES </a:t>
            </a:r>
            <a:r>
              <a:rPr lang="pt-BR" sz="2800" dirty="0" smtClean="0"/>
              <a:t>(ficai na mesma casa)</a:t>
            </a:r>
            <a:endParaRPr lang="pt-BR" sz="2800" dirty="0"/>
          </a:p>
        </p:txBody>
      </p:sp>
    </p:spTree>
    <p:extLst>
      <p:ext uri="{BB962C8B-B14F-4D97-AF65-F5344CB8AC3E}">
        <p14:creationId xmlns:p14="http://schemas.microsoft.com/office/powerpoint/2010/main" val="17261454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dirty="0" smtClean="0"/>
              <a:t>Plantar novas Igrejas;</a:t>
            </a:r>
          </a:p>
          <a:p>
            <a:r>
              <a:rPr lang="pt-BR" dirty="0" smtClean="0"/>
              <a:t>Plantar novos núcleos.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pt-BR" dirty="0" smtClean="0"/>
              <a:t>Fortalecer a Igreja plantadora (local);</a:t>
            </a:r>
          </a:p>
          <a:p>
            <a:r>
              <a:rPr lang="pt-BR" dirty="0" smtClean="0"/>
              <a:t>Apoiar os novos núcleos.</a:t>
            </a:r>
            <a:endParaRPr lang="pt-BR" dirty="0"/>
          </a:p>
        </p:txBody>
      </p:sp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Missões urbanas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0461289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ade">
  <a:themeElements>
    <a:clrScheme name="Grade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ade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ade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74</TotalTime>
  <Words>293</Words>
  <Application>Microsoft Office PowerPoint</Application>
  <PresentationFormat>Apresentação na tela (4:3)</PresentationFormat>
  <Paragraphs>27</Paragraphs>
  <Slides>11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2" baseType="lpstr">
      <vt:lpstr>Grade</vt:lpstr>
      <vt:lpstr>MISSÕES URBANAS </vt:lpstr>
      <vt:lpstr>Apresentação do PowerPoint</vt:lpstr>
      <vt:lpstr>OPERAÇÃO JESUS TRANSFORMA</vt:lpstr>
      <vt:lpstr>COMISSIONAMENTO AOS DISCÍPULOS  Lc 9.1-6 / 10.12</vt:lpstr>
      <vt:lpstr>Lc. 91.6: Reunindo os doze, deu-lhes poder e autoridade sobre todos os demônios, e para curarem doenças; e enviou-lhes a pregar o reino de deus, e fazer curas, dizendo-lhes: nada leveis para o caminho, nem bordão, nem alforje, nem pão, nem dinheiro; nem tenhais duas túnicas. Em qualquer casa em que entrardes, nela ficai, e dali partireis. Mas, onde quer que não vos receberem, saindo daquela cidade, sacudi o pó dos vossos pés, em testemunho contra eles. Saindo poi9s, os discípulos percorreram as aldeias, anunciando o evangelho e fazendo curas por toda parte.</vt:lpstr>
      <vt:lpstr>Lc. 10.12: digo-vos que naquele dia haverá menos rigor para Sodoma, do que para aquela cidade.</vt:lpstr>
      <vt:lpstr>Jesus mobiliza seus apóstolos em lucas capítulo 9 e em lucas 10 mobiliza 70 discípulos</vt:lpstr>
      <vt:lpstr>Apresentação do PowerPoint</vt:lpstr>
      <vt:lpstr>Missões urbanas</vt:lpstr>
      <vt:lpstr>Apresentação do PowerPoint</vt:lpstr>
      <vt:lpstr>MISSÕES URBANAS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MISSÕES URBANAS</dc:title>
  <dc:creator>Usuario</dc:creator>
  <cp:lastModifiedBy>Usuario</cp:lastModifiedBy>
  <cp:revision>7</cp:revision>
  <dcterms:created xsi:type="dcterms:W3CDTF">2018-08-01T17:29:48Z</dcterms:created>
  <dcterms:modified xsi:type="dcterms:W3CDTF">2018-08-01T18:44:40Z</dcterms:modified>
</cp:coreProperties>
</file>